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5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97C-A66B-4FA7-93E8-9C2D9A0B475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1891-0594-435E-8309-EC99E726778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2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97C-A66B-4FA7-93E8-9C2D9A0B475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1891-0594-435E-8309-EC99E7267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7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97C-A66B-4FA7-93E8-9C2D9A0B475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1891-0594-435E-8309-EC99E7267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2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97C-A66B-4FA7-93E8-9C2D9A0B475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1891-0594-435E-8309-EC99E726778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74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97C-A66B-4FA7-93E8-9C2D9A0B475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1891-0594-435E-8309-EC99E7267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0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97C-A66B-4FA7-93E8-9C2D9A0B475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1891-0594-435E-8309-EC99E726778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516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97C-A66B-4FA7-93E8-9C2D9A0B475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1891-0594-435E-8309-EC99E7267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97C-A66B-4FA7-93E8-9C2D9A0B475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1891-0594-435E-8309-EC99E7267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9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97C-A66B-4FA7-93E8-9C2D9A0B475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1891-0594-435E-8309-EC99E7267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97C-A66B-4FA7-93E8-9C2D9A0B475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1891-0594-435E-8309-EC99E7267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5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97C-A66B-4FA7-93E8-9C2D9A0B475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1891-0594-435E-8309-EC99E7267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97C-A66B-4FA7-93E8-9C2D9A0B475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1891-0594-435E-8309-EC99E7267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68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97C-A66B-4FA7-93E8-9C2D9A0B475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1891-0594-435E-8309-EC99E7267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6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97C-A66B-4FA7-93E8-9C2D9A0B475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1891-0594-435E-8309-EC99E7267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67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97C-A66B-4FA7-93E8-9C2D9A0B475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1891-0594-435E-8309-EC99E7267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4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97C-A66B-4FA7-93E8-9C2D9A0B475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1891-0594-435E-8309-EC99E7267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8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97C-A66B-4FA7-93E8-9C2D9A0B475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1891-0594-435E-8309-EC99E7267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9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56997C-A66B-4FA7-93E8-9C2D9A0B475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5D21891-0594-435E-8309-EC99E7267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598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4384" y="0"/>
            <a:ext cx="10873839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Московский Дом Национальностей</a:t>
            </a:r>
          </a:p>
          <a:p>
            <a:pPr marL="449580"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апреля 2017г., 18.30</a:t>
            </a:r>
          </a:p>
          <a:p>
            <a:pPr marL="44958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Дорогие друзья,   </a:t>
            </a:r>
            <a:endParaRPr lang="ru-RU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Греческий Культурный Центр – ГКЦ приветствует Вас на презентации книги средневекового грузинского эпоса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«Витязь в тигровой шкуре»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Шота Руставели  в аутентичном переводе на греческий язык, который был выполнен Эммануилом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Манолисом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Митафиди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Это первый и единственный аутентичный перевод поэмы на греческий язык над которым Эммануил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Митафиди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работал в течение 1966-1974 годов.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316" y="4046482"/>
            <a:ext cx="3732775" cy="2497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289" y="5686573"/>
            <a:ext cx="2773920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5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25" y="1750373"/>
            <a:ext cx="4876800" cy="3238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295" y="942851"/>
            <a:ext cx="4630887" cy="2334739"/>
          </a:xfrm>
          <a:prstGeom prst="rect">
            <a:avLst/>
          </a:prstGeo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971" y="5818187"/>
            <a:ext cx="27717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9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47" y="2816988"/>
            <a:ext cx="4629150" cy="3076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669" y="812224"/>
            <a:ext cx="4876800" cy="3238500"/>
          </a:xfrm>
          <a:prstGeom prst="rect">
            <a:avLst/>
          </a:prstGeo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971" y="5818187"/>
            <a:ext cx="27717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5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721" y="580233"/>
            <a:ext cx="6885401" cy="5447559"/>
          </a:xfrm>
          <a:prstGeom prst="rect">
            <a:avLst/>
          </a:prstGeom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971" y="5818187"/>
            <a:ext cx="27717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8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59" y="395162"/>
            <a:ext cx="8056587" cy="5793918"/>
          </a:xfrm>
          <a:prstGeom prst="rect">
            <a:avLst/>
          </a:prstGeom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971" y="5818187"/>
            <a:ext cx="27717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59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343" y="954293"/>
            <a:ext cx="7022275" cy="5019829"/>
          </a:xfrm>
          <a:prstGeom prst="rect">
            <a:avLst/>
          </a:prstGeom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971" y="5818187"/>
            <a:ext cx="27717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51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037" y="128587"/>
            <a:ext cx="9305925" cy="6600825"/>
          </a:xfrm>
          <a:prstGeom prst="rect">
            <a:avLst/>
          </a:prstGeom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971" y="5818187"/>
            <a:ext cx="27717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1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462" y="338137"/>
            <a:ext cx="4029075" cy="6181725"/>
          </a:xfrm>
          <a:prstGeom prst="rect">
            <a:avLst/>
          </a:prstGeom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971" y="5818187"/>
            <a:ext cx="27717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76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993" y="332510"/>
            <a:ext cx="5519586" cy="30994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231" y="3526075"/>
            <a:ext cx="4311111" cy="3030115"/>
          </a:xfrm>
          <a:prstGeom prst="rect">
            <a:avLst/>
          </a:prstGeo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971" y="5818187"/>
            <a:ext cx="27717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37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163" y="711105"/>
            <a:ext cx="3277589" cy="2221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983" y="803960"/>
            <a:ext cx="3576762" cy="21283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769" y="3330039"/>
            <a:ext cx="3000375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889" y="3330039"/>
            <a:ext cx="3028950" cy="3048000"/>
          </a:xfrm>
          <a:prstGeom prst="rect">
            <a:avLst/>
          </a:prstGeom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971" y="5818187"/>
            <a:ext cx="27717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94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458" y="1204356"/>
            <a:ext cx="4161064" cy="42137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124" y="1204356"/>
            <a:ext cx="4149189" cy="4201710"/>
          </a:xfrm>
          <a:prstGeom prst="rect">
            <a:avLst/>
          </a:prstGeom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971" y="5818187"/>
            <a:ext cx="27717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67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642" y="0"/>
            <a:ext cx="10830296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Οίκος Εθνοτήτων Μόσχας</a:t>
            </a:r>
            <a:endParaRPr lang="ru-RU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Απριλίου 2017, 18.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Αγαπητοί φίλοι,   </a:t>
            </a:r>
            <a:endParaRPr lang="ru-RU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Κέντρο Ελληνικού Πολιτισμού Μόσχας σας καλωσορίζει στην παρουσίαση του βιβλίου του γεωργιανικού μεσαιωνικού έπους </a:t>
            </a:r>
            <a:r>
              <a:rPr lang="el-G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«Ο ιππότης με δέρμα τίγρη» </a:t>
            </a:r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του Σότα Ρουσταβέλι, που μεταφράστηκε από τον Έλληνα λόγιο και καθηγητή Εμμανουήλ (Μανώλη) Μηταφίδη. Το βιβλίο αποτελεί την πρώτη και αυθεντική μετάφραση του κειμηλίου της γεωργιανικής λογοτεχνίας, με την οποία ο συγγραφέας καταπιάστηκε τηνη περίοδο από το 1966 έως το 1974.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600" y="4160799"/>
            <a:ext cx="4802380" cy="2544118"/>
          </a:xfrm>
          <a:prstGeom prst="rect">
            <a:avLst/>
          </a:prstGeo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971" y="5818187"/>
            <a:ext cx="27717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87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79" y="1149742"/>
            <a:ext cx="4643252" cy="46287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467" y="1153663"/>
            <a:ext cx="4581463" cy="4624821"/>
          </a:xfrm>
          <a:prstGeom prst="rect">
            <a:avLst/>
          </a:prstGeom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971" y="5818187"/>
            <a:ext cx="27717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46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7653" y="1899330"/>
            <a:ext cx="7654492" cy="287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43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477" y="665141"/>
            <a:ext cx="4323299" cy="5449537"/>
          </a:xfrm>
          <a:prstGeom prst="rect">
            <a:avLst/>
          </a:prstGeom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971" y="5818187"/>
            <a:ext cx="27717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91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35" y="878775"/>
            <a:ext cx="4217162" cy="46832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432" y="878775"/>
            <a:ext cx="3467966" cy="4960508"/>
          </a:xfrm>
          <a:prstGeom prst="rect">
            <a:avLst/>
          </a:prstGeo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971" y="5818187"/>
            <a:ext cx="27717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0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179" y="748145"/>
            <a:ext cx="2885889" cy="3653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48" y="748145"/>
            <a:ext cx="2829488" cy="5124203"/>
          </a:xfrm>
          <a:prstGeom prst="rect">
            <a:avLst/>
          </a:prstGeo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971" y="5818187"/>
            <a:ext cx="27717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6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491" y="665018"/>
            <a:ext cx="3932554" cy="55635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724" y="368134"/>
            <a:ext cx="3781425" cy="5314950"/>
          </a:xfrm>
          <a:prstGeom prst="rect">
            <a:avLst/>
          </a:prstGeo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971" y="5818187"/>
            <a:ext cx="27717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9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816" y="421574"/>
            <a:ext cx="4043189" cy="57060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248" y="900023"/>
            <a:ext cx="3609145" cy="4749196"/>
          </a:xfrm>
          <a:prstGeom prst="rect">
            <a:avLst/>
          </a:prstGeo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971" y="5818187"/>
            <a:ext cx="27717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79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359" y="605084"/>
            <a:ext cx="3724275" cy="5457825"/>
          </a:xfrm>
          <a:prstGeom prst="rect">
            <a:avLst/>
          </a:prstGeo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971" y="5818187"/>
            <a:ext cx="27717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5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50" y="2676649"/>
            <a:ext cx="4876800" cy="3238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213" y="741591"/>
            <a:ext cx="4877223" cy="3237257"/>
          </a:xfrm>
          <a:prstGeom prst="rect">
            <a:avLst/>
          </a:prstGeo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971" y="5818187"/>
            <a:ext cx="27717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1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Другая 2">
      <a:dk1>
        <a:srgbClr val="A3CEED"/>
      </a:dk1>
      <a:lt1>
        <a:sysClr val="window" lastClr="FFFFFF"/>
      </a:lt1>
      <a:dk2>
        <a:srgbClr val="D1EEF9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</TotalTime>
  <Words>151</Words>
  <Application>Microsoft Office PowerPoint</Application>
  <PresentationFormat>Широкоэкранный</PresentationFormat>
  <Paragraphs>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HP</cp:lastModifiedBy>
  <cp:revision>5</cp:revision>
  <dcterms:created xsi:type="dcterms:W3CDTF">2017-04-26T08:43:05Z</dcterms:created>
  <dcterms:modified xsi:type="dcterms:W3CDTF">2017-04-26T11:02:04Z</dcterms:modified>
</cp:coreProperties>
</file>